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handoutMasterIdLst>
    <p:handoutMasterId r:id="rId3"/>
  </p:handoutMasterIdLst>
  <p:sldIdLst>
    <p:sldId id="256" r:id="rId2"/>
  </p:sldIdLst>
  <p:sldSz cx="7315200" cy="9601200"/>
  <p:notesSz cx="701675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60082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990" y="3456"/>
      </p:cViewPr>
      <p:guideLst>
        <p:guide orient="horz" pos="3024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00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5100" y="0"/>
            <a:ext cx="30400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8D6BF-8450-4841-83A8-3E316FBBAA80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006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5100" y="8842375"/>
            <a:ext cx="304006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8C11D-6009-4180-95BC-8BCDEB7D9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598"/>
            <a:ext cx="621792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6169661"/>
            <a:ext cx="6217920" cy="190690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4069401"/>
            <a:ext cx="6217920" cy="210026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240282"/>
            <a:ext cx="3230880" cy="6336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18560" y="2240282"/>
            <a:ext cx="3230880" cy="6336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1" y="2149159"/>
            <a:ext cx="3232150" cy="8956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1" y="3044826"/>
            <a:ext cx="3232150" cy="55318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2" y="2149159"/>
            <a:ext cx="3233420" cy="8956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2" y="3044826"/>
            <a:ext cx="3233420" cy="55318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1" y="382270"/>
            <a:ext cx="2406651" cy="162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1" y="382272"/>
            <a:ext cx="4089401" cy="81943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1" y="2009142"/>
            <a:ext cx="2406651" cy="65674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6720840"/>
            <a:ext cx="4389120" cy="7934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857885"/>
            <a:ext cx="4389120" cy="57607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7514274"/>
            <a:ext cx="4389120" cy="11268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84496"/>
            <a:ext cx="164592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84496"/>
            <a:ext cx="481584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384493"/>
            <a:ext cx="658368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240282"/>
            <a:ext cx="6583680" cy="633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8898892"/>
            <a:ext cx="1706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745B7-1248-4824-BC91-3A3FF7EB077D}" type="datetimeFigureOut">
              <a:rPr lang="en-US" smtClean="0"/>
              <a:pPr/>
              <a:t>02/04/2014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0" y="8898892"/>
            <a:ext cx="2316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0" y="8898892"/>
            <a:ext cx="1706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31792-7EAF-48FA-862F-ECD63F1E72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499971">
            <a:off x="5613177" y="2903530"/>
            <a:ext cx="946258" cy="1706861"/>
          </a:xfrm>
          <a:prstGeom prst="rect">
            <a:avLst/>
          </a:prstGeom>
          <a:noFill/>
          <a:ln w="15875">
            <a:solidFill>
              <a:srgbClr val="008080"/>
            </a:solidFill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550" y="700088"/>
            <a:ext cx="6934200" cy="720090"/>
          </a:xfrm>
          <a:solidFill>
            <a:srgbClr val="002060"/>
          </a:solidFill>
        </p:spPr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nard MT Condensed" pitchFamily="18" charset="0"/>
                <a:ea typeface="한컴돋움" pitchFamily="18" charset="2"/>
                <a:cs typeface="한컴돋움" pitchFamily="18" charset="2"/>
              </a:rPr>
              <a:t/>
            </a:r>
            <a:br>
              <a:rPr lang="en-US" sz="4000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nard MT Condensed" pitchFamily="18" charset="0"/>
                <a:ea typeface="한컴돋움" pitchFamily="18" charset="2"/>
                <a:cs typeface="한컴돋움" pitchFamily="18" charset="2"/>
              </a:rPr>
            </a:br>
            <a:r>
              <a:rPr lang="en-US" sz="4000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nard MT Condensed" pitchFamily="18" charset="0"/>
                <a:ea typeface="한컴돋움" pitchFamily="18" charset="2"/>
                <a:cs typeface="한컴돋움" pitchFamily="18" charset="2"/>
              </a:rPr>
              <a:t/>
            </a:r>
            <a:br>
              <a:rPr lang="en-US" sz="4000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nard MT Condensed" pitchFamily="18" charset="0"/>
                <a:ea typeface="한컴돋움" pitchFamily="18" charset="2"/>
                <a:cs typeface="한컴돋움" pitchFamily="18" charset="2"/>
              </a:rPr>
            </a:br>
            <a:r>
              <a:rPr lang="en-US" sz="2000" b="1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TUYỂN </a:t>
            </a:r>
            <a:r>
              <a:rPr lang="en-US" sz="2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PHIÊN DỊCH TIẾNG </a:t>
            </a:r>
            <a:r>
              <a:rPr lang="en-US" sz="2000" b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HÀN QUỐC</a:t>
            </a:r>
            <a:r>
              <a:rPr lang="en-US" sz="2000" b="1" cap="none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b="1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CÔNG TY TNHH HANSOL ELECTRONICS VIỆT NAM</a:t>
            </a:r>
            <a:r>
              <a:rPr lang="en-US" sz="2000" b="1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b="1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nard MT Condensed" pitchFamily="18" charset="0"/>
                <a:ea typeface="한컴돋움" pitchFamily="18" charset="2"/>
                <a:cs typeface="한컴돋움" pitchFamily="18" charset="2"/>
              </a:rPr>
              <a:t>    </a:t>
            </a:r>
            <a:br>
              <a:rPr lang="en-US" sz="4000" cap="none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nard MT Condensed" pitchFamily="18" charset="0"/>
                <a:ea typeface="한컴돋움" pitchFamily="18" charset="2"/>
                <a:cs typeface="한컴돋움" pitchFamily="18" charset="2"/>
              </a:rPr>
            </a:br>
            <a:endParaRPr lang="en-US" sz="4000" cap="none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rnard MT Condensed" pitchFamily="18" charset="0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72485" y="3811"/>
            <a:ext cx="3901440" cy="580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CTY TNHH HANSOL ELECTRONICS VIỆT NAM</a:t>
            </a:r>
          </a:p>
          <a:p>
            <a:pPr algn="just"/>
            <a:r>
              <a:rPr lang="en-US" sz="105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KCN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Bình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1,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Huyện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Phổ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Tỉnh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Thái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Nguyên</a:t>
            </a: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Điện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thoại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0280.644.001 </a:t>
            </a:r>
            <a:endParaRPr lang="en-US" sz="1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3962400"/>
            <a:ext cx="3576319" cy="960120"/>
          </a:xfrm>
          <a:prstGeom prst="rect">
            <a:avLst/>
          </a:prstGeom>
          <a:noFill/>
          <a:ln w="15875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</a:t>
            </a:r>
          </a:p>
          <a:p>
            <a:pPr marL="228600" indent="-228600"/>
            <a:endParaRPr lang="en-US" sz="1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/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2.YÊU CẦU</a:t>
            </a: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ĐÃ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nghiệp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sinh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cuối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ngành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Ngữ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học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Khả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tiếp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</a:t>
            </a: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endParaRPr lang="en-US" sz="11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3840" y="7030879"/>
            <a:ext cx="6908800" cy="1770221"/>
          </a:xfrm>
          <a:prstGeom prst="rect">
            <a:avLst/>
          </a:prstGeom>
          <a:noFill/>
          <a:ln w="15875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n-US" sz="1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 SÁCH PHÚC LỢI</a:t>
            </a:r>
            <a:r>
              <a:rPr lang="en-US" sz="1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Ứng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nếu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trúng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tuyển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ĐI LÀM THEO LỊCH NGHỈ CỦA NHÀ TRƯỜNG 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Tức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nếu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lịch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trường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nghỉ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thì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còn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lịch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học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thì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)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Lương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khởi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điểm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9,400,000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tháng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tiền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thêm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giờ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nếu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tặng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đặc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biệt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tiền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thưởng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tháng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3/2014-6/2014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trước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nghiệp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học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tuần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2~ 3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buổi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trả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đầy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đủ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100%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lương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tháng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tức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: 9,400,000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Ứng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trúng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tuyển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kí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cam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ít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nhất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kể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kí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loại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hiểm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xe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đưa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đón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tới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máy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hỗ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trợ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ăn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trưa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ty</a:t>
            </a: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Thời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: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8:00 – 17:00 (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nếu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ngoài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giờ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thêm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LĐ)</a:t>
            </a:r>
          </a:p>
          <a:p>
            <a:pPr marL="342900" indent="-342900">
              <a:buFont typeface="Wingdings" pitchFamily="2" charset="2"/>
              <a:buChar char="v"/>
            </a:pP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endParaRPr lang="en-US" sz="9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endParaRPr lang="en-US" sz="1000" i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1" y="114776"/>
            <a:ext cx="1466850" cy="30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7840" y="3120390"/>
            <a:ext cx="894080" cy="1654944"/>
          </a:xfrm>
          <a:prstGeom prst="rect">
            <a:avLst/>
          </a:prstGeom>
          <a:noFill/>
          <a:ln w="19050" cmpd="sng">
            <a:solidFill>
              <a:srgbClr val="008080"/>
            </a:solidFill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142240" y="1520190"/>
            <a:ext cx="6929120" cy="918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bliqueBottomRight"/>
              <a:lightRig rig="threePt" dir="t"/>
            </a:scene3d>
          </a:bodyPr>
          <a:lstStyle/>
          <a:p>
            <a:pPr algn="just"/>
            <a:r>
              <a:rPr lang="en-US" sz="1100" b="1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CÔNG TY TNHH HANSOL ELECTRONICS VIỆT NAM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là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công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ty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có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vốn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100%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của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nước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ngoài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do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Hàn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Quốc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đầu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tư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(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Công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ty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có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quan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hệ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với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công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ty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SAMSUNG).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Được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thành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lập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từ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6/2013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với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quy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mô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khoảng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6.500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công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nhân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viên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,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Hansol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Electronics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Việt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Nam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chuyên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sản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xuất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các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linh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kiện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chính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yếu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như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: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bản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mạch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,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đèn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nền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,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vỏ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điện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thoại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và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lắp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ráp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điện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thoại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di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động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hàng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đầu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thế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giới</a:t>
            </a:r>
            <a:r>
              <a:rPr lang="en-US" sz="11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. </a:t>
            </a:r>
            <a:endParaRPr lang="en-US" sz="1100" dirty="0">
              <a:solidFill>
                <a:schemeClr val="tx1"/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105400"/>
            <a:ext cx="3576320" cy="1680210"/>
          </a:xfrm>
          <a:prstGeom prst="rect">
            <a:avLst/>
          </a:prstGeom>
          <a:noFill/>
          <a:ln w="15875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sz="1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HỒ SƠ ỨNG TUYỂN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Đơn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xin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mẫu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vui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lòng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lấy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phòng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khoa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</a:t>
            </a: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Nộp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hồ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sơ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địa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chỉ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sau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342900" indent="-342900"/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Qua e-mail: recruit@hansolvn.com</a:t>
            </a:r>
          </a:p>
          <a:p>
            <a:pPr marL="342900" indent="-342900"/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Thời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gian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nộp</a:t>
            </a:r>
            <a:endParaRPr lang="en-US" sz="1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100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  <a:r>
              <a:rPr lang="en-US" sz="1000" b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/04/2014 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1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14/04/2014</a:t>
            </a:r>
            <a:endParaRPr lang="en-US" sz="1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62400" y="5105400"/>
            <a:ext cx="3169920" cy="1680210"/>
          </a:xfrm>
          <a:prstGeom prst="rect">
            <a:avLst/>
          </a:prstGeom>
          <a:noFill/>
          <a:ln w="15875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5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1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 </a:t>
            </a:r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 TRÌNH THI TUYỂN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phỏng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vấn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trực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tiếp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Trường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địa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điểm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trường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quả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sau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hoạch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phỏng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vấn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đổi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sau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CV</a:t>
            </a:r>
          </a:p>
          <a:p>
            <a:pPr marL="342900" indent="-342900"/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Dự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kiến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: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Thương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lượng</a:t>
            </a:r>
            <a:endParaRPr lang="en-US" sz="1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" y="8915400"/>
            <a:ext cx="6908800" cy="520065"/>
          </a:xfrm>
          <a:prstGeom prst="rect">
            <a:avLst/>
          </a:prstGeom>
          <a:solidFill>
            <a:srgbClr val="FFFF00"/>
          </a:solidFill>
          <a:ln w="15875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b="1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b="1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</a:t>
            </a:r>
          </a:p>
          <a:p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MỌI THÔNG TIN CHI TIẾT VUI LÒNG XIN LIÊN HỆ ĐỂ ĐƯỢC GIẢI ĐÁP</a:t>
            </a:r>
            <a:r>
              <a:rPr lang="en-US" sz="1100" b="1" u="sng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</a:t>
            </a:r>
            <a:r>
              <a:rPr lang="en-US" sz="11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Phòng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sự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ty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TNHH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Hansol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Electronics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 </a:t>
            </a:r>
            <a:r>
              <a:rPr lang="en-US" sz="1000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0984.476.498 </a:t>
            </a:r>
            <a:r>
              <a:rPr lang="en-US" sz="1000" b="1" dirty="0" err="1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1000" b="1" dirty="0" smtClean="0">
                <a:solidFill>
                  <a:srgbClr val="0600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01236.981.268</a:t>
            </a:r>
          </a:p>
          <a:p>
            <a:pPr marL="342900" indent="-342900"/>
            <a:endParaRPr lang="en-US" sz="900" b="1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endParaRPr lang="en-US" sz="1000" i="1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endParaRPr lang="en-US" sz="1000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endParaRPr lang="en-US" sz="1000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/>
            <a:endParaRPr lang="en-US" sz="1000" dirty="0" smtClean="0">
              <a:solidFill>
                <a:srgbClr val="0600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8600" y="2590800"/>
            <a:ext cx="3576319" cy="1234440"/>
          </a:xfrm>
          <a:prstGeom prst="rect">
            <a:avLst/>
          </a:prstGeom>
          <a:noFill/>
          <a:ln w="15875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</a:t>
            </a:r>
          </a:p>
          <a:p>
            <a:pPr marL="228600" indent="-228600"/>
            <a:r>
              <a:rPr lang="en-US" sz="1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TRÁCH NHIỆM</a:t>
            </a: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dịch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kỹ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thuật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máy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khác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liên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đến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trách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Chi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tiết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sẽ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trao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đổi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cụ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quá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trình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phỏng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vấn</a:t>
            </a:r>
            <a:r>
              <a:rPr lang="en-US" sz="1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AutoNum type="arabicPeriod"/>
            </a:pPr>
            <a:endParaRPr lang="en-US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endParaRPr lang="en-US" sz="11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</TotalTime>
  <Words>494</Words>
  <Application>Microsoft Office PowerPoint</Application>
  <PresentationFormat>Custom</PresentationFormat>
  <Paragraphs>59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TUYỂN PHIÊN DỊCH TIẾNG HÀN QUỐC  CÔNG TY TNHH HANSOL ELECTRONICS VIỆT NAM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THÔNG BÁO TUYỂN DỤNG</dc:title>
  <dc:creator>Windows User</dc:creator>
  <cp:lastModifiedBy>Windows User</cp:lastModifiedBy>
  <cp:revision>79</cp:revision>
  <dcterms:created xsi:type="dcterms:W3CDTF">2013-12-02T01:17:13Z</dcterms:created>
  <dcterms:modified xsi:type="dcterms:W3CDTF">2014-04-02T04:12:54Z</dcterms:modified>
</cp:coreProperties>
</file>